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615179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6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юго-западный 9-14 м/с. Температура воздуха ночью 7-9, 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28-30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09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северо-западный 9-14 м/с. Температура воздуха ночью 7-9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мая, ночью 09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162940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22295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3652</cp:revision>
  <cp:lastPrinted>2021-11-30T05:55:24Z</cp:lastPrinted>
  <dcterms:created xsi:type="dcterms:W3CDTF">2018-03-27T06:03:00Z</dcterms:created>
  <dcterms:modified xsi:type="dcterms:W3CDTF">2023-05-07T05:34:47Z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