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502396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по 21 ч. 08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ночью 9-14, днем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10-12, днем 16-18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по 09 ч. 09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5-7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3122</cp:revision>
  <cp:lastPrinted>2021-07-01T03:56:27Z</cp:lastPrinted>
  <dcterms:created xsi:type="dcterms:W3CDTF">2018-03-27T06:03:00Z</dcterms:created>
  <dcterms:modified xsi:type="dcterms:W3CDTF">2023-05-07T06:45:59Z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