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7359331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07 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5851282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2-7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3109" y="2525863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4983856" y="337526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18076</TotalTime>
  <Words>586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2713</cp:revision>
  <cp:lastPrinted>2021-10-14T11:15:53Z</cp:lastPrinted>
  <dcterms:created xsi:type="dcterms:W3CDTF">2018-03-27T06:03:00Z</dcterms:created>
  <dcterms:modified xsi:type="dcterms:W3CDTF">2023-05-07T05:38:09Z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