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80" d="100"/>
          <a:sy n="80" d="100"/>
        </p:scale>
        <p:origin x="-504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4BB78C-C508-42F4-8A20-D9491107489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CCFA3-4A5E-4FC2-9148-24A3F1DC2D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C6A9B-73B0-45FF-8DF8-62BF60F0E4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F103B-1331-44E6-9232-C95AC26AF6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5BCA-701F-4A0B-8C2D-779FDE49E5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605A1-14C5-4641-BBD5-75CE116E33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51D97-0429-4D7F-BAFD-76B23578D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B5B7-B4AF-4F6A-A096-FEFF2B5125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30BB-C709-42C0-A80E-829C1B4211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D1B62-A879-4BAC-B09B-1CB41A524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73DE7-06DA-4125-8BFA-205C2BF5B4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9ED55-D516-45B7-937F-72F1EA0202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25DA8AE-C069-4CF0-AD8F-2BEB58E5E3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08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07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08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7</a:t>
            </a:r>
            <a:r>
              <a:rPr lang="kk-KZ">
                <a:solidFill>
                  <a:schemeClr val="tx1"/>
                </a:solidFill>
              </a:rPr>
              <a:t>-9,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 тепла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09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08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 м/с. Температура воздуха ночью 7-9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08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9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7563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16023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3312</cp:revision>
  <cp:lastPrinted>2021-07-01T09:11:30Z</cp:lastPrinted>
  <dcterms:created xsi:type="dcterms:W3CDTF">2018-03-27T06:03:00Z</dcterms:created>
  <dcterms:modified xsi:type="dcterms:W3CDTF">2023-05-07T06:19:34Z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