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96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528045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08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9-14 м/с. Температура воздуха ночью 10-12, днем 22-24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09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09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6-8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07 мая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5061077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0.641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0.389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1280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1.16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15430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2664</cp:revision>
  <cp:lastPrinted>2021-07-01T03:56:27Z</cp:lastPrinted>
  <dcterms:created xsi:type="dcterms:W3CDTF">2018-03-27T06:03:00Z</dcterms:created>
  <dcterms:modified xsi:type="dcterms:W3CDTF">2023-05-07T06:37:28Z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