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2592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5" y="2089732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53839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7233" y="5272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днем порывы 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 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12-14,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18402</TotalTime>
  <Words>554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2737</cp:revision>
  <cp:lastPrinted>2021-10-15T03:50:29Z</cp:lastPrinted>
  <dcterms:created xsi:type="dcterms:W3CDTF">2018-03-27T06:03:00Z</dcterms:created>
  <dcterms:modified xsi:type="dcterms:W3CDTF">2023-05-07T06:27:59Z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