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42582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95375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 Ветер северо-западный с переходом на юго-восточный 5-10 м/с. Температура воздуха ночью 11-13, днем 20-22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18398</TotalTime>
  <Words>555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2735</cp:revision>
  <cp:lastPrinted>2021-10-15T03:50:29Z</cp:lastPrinted>
  <dcterms:created xsi:type="dcterms:W3CDTF">2018-03-27T06:03:00Z</dcterms:created>
  <dcterms:modified xsi:type="dcterms:W3CDTF">2023-05-06T06:45:59Z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