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908305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4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Малооблачно, без осадков. Ветер северный 5-10 м/с. Температура воздуха ночью 6-8,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днем 27-29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08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7-12 м/с. Температура воздуха ночью 8-10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мая, ночью 08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848626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22291</TotalTime>
  <Words>652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3648</cp:revision>
  <cp:lastPrinted>2021-11-30T05:55:24Z</cp:lastPrinted>
  <dcterms:created xsi:type="dcterms:W3CDTF">2018-03-27T06:03:00Z</dcterms:created>
  <dcterms:modified xsi:type="dcterms:W3CDTF">2023-05-06T06:31:42Z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