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  <p:clrMru>
    <a:srgbClr val="FF0000"/>
    <a:srgbClr val="FFFF99"/>
    <a:srgbClr val="99CC00"/>
    <a:srgbClr val="669900"/>
    <a:srgbClr val="FFFFFF"/>
    <a:srgbClr val="FFFF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2" autoAdjust="0"/>
    <p:restoredTop sz="99341" autoAdjust="0"/>
  </p:normalViewPr>
  <p:slideViewPr>
    <p:cSldViewPr>
      <p:cViewPr>
        <p:scale>
          <a:sx n="100" d="100"/>
          <a:sy n="100" d="100"/>
        </p:scale>
        <p:origin x="300" y="702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A4689F62-4CBB-47C6-AA35-20C98833B857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9177F7-5DED-40DE-87F1-E2794B322BB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A9D4BD-2602-41E8-B163-D25C872E664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DCD026-E7AD-42FA-A420-4CEAA7D529B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CB320-9F1F-41ED-B54C-B3A21FFDB08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CAD14A-02C7-43F0-A5DE-0CE9EA54C3C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293B23-D567-4BBF-8F6A-D5D8759E70F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607C56-D73E-43B9-8362-BBD6363F478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9F50BD-0ECE-45BB-893B-EC2D54E8552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B5B828-F71F-4E01-921E-0C5BABB578D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FBC071-F990-447C-A374-6EA191E79A5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691219-86D6-4CB8-AC51-78E14212006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B708FB85-66CF-4184-9723-9282CB76E8B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7" cy="347662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/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>
                <a:solidFill>
                  <a:srgbClr val="002060"/>
                </a:solidFill>
                <a:cs typeface="Times New Roman" pitchFamily="18" charset="0"/>
              </a:rPr>
              <a:t>126</a:t>
            </a:r>
            <a:endParaRPr lang="ru-RU" altLang="zh-CN" sz="1600" b="1" i="1">
              <a:solidFill>
                <a:srgbClr val="002060"/>
              </a:solidFill>
            </a:endParaRPr>
          </a:p>
          <a:p>
            <a:pPr algn="ctr">
              <a:buFont typeface="Arial" charset="0"/>
              <a:buNone/>
            </a:pPr>
            <a:endParaRPr lang="ru-RU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b="1" i="1">
                <a:solidFill>
                  <a:srgbClr val="002060"/>
                </a:solidFill>
              </a:rPr>
              <a:t>06 мая 2023 года</a:t>
            </a:r>
            <a:endParaRPr lang="zh-CN" b="1" i="1">
              <a:solidFill>
                <a:srgbClr val="002060"/>
              </a:solidFill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60938" y="115888"/>
            <a:ext cx="4824412" cy="187325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>
                <a:solidFill>
                  <a:schemeClr val="tx1"/>
                </a:solidFill>
                <a:cs typeface="Times New Roman" pitchFamily="18" charset="0"/>
              </a:rPr>
              <a:t>на 07 мая</a:t>
            </a:r>
          </a:p>
          <a:p>
            <a:pPr algn="ctr"/>
            <a:r>
              <a:rPr lang="ru-RU" sz="1100" b="1">
                <a:solidFill>
                  <a:schemeClr val="tx1"/>
                </a:solidFill>
                <a:cs typeface="Times New Roman" pitchFamily="18" charset="0"/>
              </a:rPr>
              <a:t>с 21 ч. </a:t>
            </a:r>
            <a:r>
              <a:rPr lang="ru-RU" b="1">
                <a:solidFill>
                  <a:schemeClr val="tx1"/>
                </a:solidFill>
                <a:sym typeface="+mn-ea"/>
              </a:rPr>
              <a:t>06 мая</a:t>
            </a:r>
            <a:r>
              <a:rPr lang="ru-RU">
                <a:solidFill>
                  <a:schemeClr val="tx1"/>
                </a:solidFill>
              </a:rPr>
              <a:t> </a:t>
            </a:r>
            <a:r>
              <a:rPr lang="ru-RU" sz="1100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21 ч. </a:t>
            </a:r>
            <a:r>
              <a:rPr lang="ru-RU" sz="1100" b="1">
                <a:solidFill>
                  <a:schemeClr val="tx1"/>
                </a:solidFill>
                <a:sym typeface="+mn-ea"/>
              </a:rPr>
              <a:t>07 мая</a:t>
            </a:r>
            <a:endParaRPr lang="ru-RU" sz="1100" b="1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>
              <a:buFont typeface="Arial" charset="0"/>
              <a:buNone/>
            </a:pPr>
            <a:r>
              <a:rPr lang="ru-RU">
                <a:solidFill>
                  <a:schemeClr val="tx1"/>
                </a:solidFill>
              </a:rPr>
              <a:t>Переменная облачность, </a:t>
            </a:r>
            <a:r>
              <a:rPr lang="kk-KZ">
                <a:solidFill>
                  <a:schemeClr val="tx1"/>
                </a:solidFill>
              </a:rPr>
              <a:t>без осадков</a:t>
            </a:r>
            <a:r>
              <a:rPr lang="ru-RU">
                <a:solidFill>
                  <a:schemeClr val="tx1"/>
                </a:solidFill>
              </a:rPr>
              <a:t>. Ветер 0-5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м/с. Температура воздуха ночью </a:t>
            </a:r>
            <a:r>
              <a:rPr lang="kk-KZ">
                <a:solidFill>
                  <a:schemeClr val="tx1"/>
                </a:solidFill>
              </a:rPr>
              <a:t>4-6, </a:t>
            </a:r>
            <a:r>
              <a:rPr lang="ru-RU">
                <a:solidFill>
                  <a:schemeClr val="tx1"/>
                </a:solidFill>
              </a:rPr>
              <a:t> днем </a:t>
            </a:r>
            <a:r>
              <a:rPr lang="kk-KZ">
                <a:solidFill>
                  <a:schemeClr val="tx1"/>
                </a:solidFill>
              </a:rPr>
              <a:t>18-20</a:t>
            </a:r>
            <a:r>
              <a:rPr lang="ru-RU">
                <a:solidFill>
                  <a:schemeClr val="tx1"/>
                </a:solidFill>
              </a:rPr>
              <a:t> тепла</a:t>
            </a:r>
            <a:r>
              <a:rPr lang="ru-RU"/>
              <a:t> </a:t>
            </a:r>
          </a:p>
          <a:p>
            <a:pPr algn="just">
              <a:buFont typeface="Arial" charset="0"/>
              <a:buNone/>
            </a:pPr>
            <a:endParaRPr lang="ru-RU"/>
          </a:p>
          <a:p>
            <a:pPr algn="ctr">
              <a:buFont typeface="Arial" charset="0"/>
              <a:buNone/>
            </a:pPr>
            <a:r>
              <a:rPr lang="ru-RU" sz="1100" b="1">
                <a:solidFill>
                  <a:schemeClr val="tx1"/>
                </a:solidFill>
                <a:cs typeface="Times New Roman" pitchFamily="18" charset="0"/>
              </a:rPr>
              <a:t>на ночь 08 мая</a:t>
            </a:r>
          </a:p>
          <a:p>
            <a:pPr algn="ctr">
              <a:buFont typeface="Arial" charset="0"/>
              <a:buNone/>
            </a:pPr>
            <a:r>
              <a:rPr lang="ru-RU" sz="1100" b="1">
                <a:solidFill>
                  <a:schemeClr val="tx1"/>
                </a:solidFill>
                <a:cs typeface="Times New Roman" pitchFamily="18" charset="0"/>
              </a:rPr>
              <a:t>с 21 ч. 07 мая </a:t>
            </a:r>
            <a:r>
              <a:rPr lang="ru-RU" sz="1100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09 ч. 08 мая</a:t>
            </a:r>
          </a:p>
          <a:p>
            <a:r>
              <a:rPr lang="ru-RU">
                <a:solidFill>
                  <a:schemeClr val="tx1"/>
                </a:solidFill>
              </a:rPr>
              <a:t>Переменная облачность, </a:t>
            </a:r>
            <a:r>
              <a:rPr lang="kk-KZ">
                <a:solidFill>
                  <a:schemeClr val="tx1"/>
                </a:solidFill>
              </a:rPr>
              <a:t>без осадков</a:t>
            </a:r>
            <a:r>
              <a:rPr lang="ru-RU">
                <a:solidFill>
                  <a:schemeClr val="tx1"/>
                </a:solidFill>
              </a:rPr>
              <a:t>. Ветер 0-5 м/с. Температура воздуха ночью 6-8 тепла.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45063" y="2319338"/>
            <a:ext cx="4824412" cy="10160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r>
              <a:rPr lang="ru-RU" altLang="en-US">
                <a:solidFill>
                  <a:schemeClr val="tx1"/>
                </a:solidFill>
                <a:sym typeface="+mn-ea"/>
              </a:rPr>
              <a:t>Сутки 07 мая, ночью 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0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8 мая метеорологические условия будут способствовать </a:t>
            </a:r>
            <a:r>
              <a:rPr lang="ru-RU" altLang="en-US" b="1">
                <a:solidFill>
                  <a:schemeClr val="tx1"/>
                </a:solidFill>
                <a:sym typeface="+mn-ea"/>
              </a:rPr>
              <a:t>накоплению</a:t>
            </a:r>
            <a:r>
              <a:rPr lang="ru-RU" altLang="en-US" b="1">
                <a:sym typeface="+mn-ea"/>
              </a:rPr>
              <a:t> 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загрязняющих веществ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.</a:t>
            </a:r>
            <a:endParaRPr lang="ru-RU" altLang="en-US">
              <a:solidFill>
                <a:schemeClr val="tx1"/>
              </a:solidFill>
              <a:sym typeface="+mn-ea"/>
            </a:endParaRPr>
          </a:p>
          <a:p>
            <a:r>
              <a:rPr lang="ru-RU" altLang="en-US">
                <a:solidFill>
                  <a:schemeClr val="tx1"/>
                </a:solidFill>
                <a:sym typeface="+mn-ea"/>
              </a:rPr>
              <a:t>В целом по городу ожидается </a:t>
            </a:r>
            <a:r>
              <a:rPr lang="ru-RU" b="1">
                <a:solidFill>
                  <a:schemeClr val="tx1"/>
                </a:solidFill>
              </a:rPr>
              <a:t>повышенный</a:t>
            </a:r>
            <a:r>
              <a:rPr lang="ru-RU"/>
              <a:t> 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84750" y="6430963"/>
          <a:ext cx="4752975" cy="427037"/>
        </p:xfrm>
        <a:graphic>
          <a:graphicData uri="http://schemas.openxmlformats.org/drawingml/2006/table">
            <a:tbl>
              <a:tblPr/>
              <a:tblGrid>
                <a:gridCol w="4752528">
                  <a:extLst>
                    <a:ext uri="{9D8B030D-6E8A-4147-A177-3AD203B41FA5}"/>
                  </a:extLst>
                </a:gridCol>
              </a:tblGrid>
              <a:tr h="23228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7727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45063" y="3827463"/>
            <a:ext cx="4824412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на 06 мая 2023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/>
        </p:nvGraphicFramePr>
        <p:xfrm>
          <a:off x="5026025" y="4302125"/>
          <a:ext cx="4684713" cy="2087563"/>
        </p:xfrm>
        <a:graphic>
          <a:graphicData uri="http://schemas.openxmlformats.org/drawingml/2006/table">
            <a:tbl>
              <a:tblPr/>
              <a:tblGrid>
                <a:gridCol w="1804988"/>
                <a:gridCol w="1398587"/>
                <a:gridCol w="1481138"/>
              </a:tblGrid>
              <a:tr h="4222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3063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58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0.4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587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69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0.2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83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0.2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03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1663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0.3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194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1.0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445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1.1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45063" y="3338513"/>
            <a:ext cx="4824412" cy="4699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/>
                    </a:extLst>
                  </a:gridCol>
                  <a:gridCol w="1800200">
                    <a:extLst>
                      <a:ext uri="{9D8B030D-6E8A-4147-A177-3AD203B41FA5}"/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44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sz="900" b="1" i="1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sz="900" b="1" i="1">
                <a:solidFill>
                  <a:srgbClr val="000000"/>
                </a:solidFill>
                <a:cs typeface="Times New Roman" pitchFamily="18" charset="0"/>
              </a:rPr>
              <a:t> Медеуова Г.А. </a:t>
            </a:r>
            <a:r>
              <a:rPr lang="ru-RU" altLang="ru-RU" sz="1000" b="1" i="1">
                <a:solidFill>
                  <a:srgbClr val="000000"/>
                </a:solidFill>
                <a:cs typeface="Times New Roman" pitchFamily="18" charset="0"/>
              </a:rPr>
              <a:t>/ Нурымбеткожа Н.</a:t>
            </a: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413" cy="815975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/>
                  </a:extLst>
                </a:gridCol>
                <a:gridCol w="3763521">
                  <a:extLst>
                    <a:ext uri="{9D8B030D-6E8A-4147-A177-3AD203B41FA5}"/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7100" cy="2225675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/>
                  </a:extLst>
                </a:gridCol>
                <a:gridCol w="3864869">
                  <a:extLst>
                    <a:ext uri="{9D8B030D-6E8A-4147-A177-3AD203B41FA5}"/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16010</TotalTime>
  <Words>551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Шаблон оформления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Times New Roman</vt:lpstr>
      <vt:lpstr>Arial</vt:lpstr>
      <vt:lpstr>Calibri</vt:lpstr>
      <vt:lpstr>宋体</vt:lpstr>
      <vt:lpstr>+mn-ea</vt:lpstr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Admin</cp:lastModifiedBy>
  <cp:revision>3310</cp:revision>
  <cp:lastPrinted>2021-07-01T09:11:30Z</cp:lastPrinted>
  <dcterms:created xsi:type="dcterms:W3CDTF">2018-03-27T06:03:00Z</dcterms:created>
  <dcterms:modified xsi:type="dcterms:W3CDTF">2023-05-06T07:06:46Z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