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578188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мая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05 мая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мая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latin typeface="Times New Roman"/>
              </a:rPr>
              <a:t>П</a:t>
            </a:r>
            <a:r>
              <a:rPr lang="kk-KZ" sz="1200" dirty="0">
                <a:latin typeface="Times New Roman"/>
                <a:ea typeface="Calibri"/>
              </a:rPr>
              <a:t>еременная облачность</a:t>
            </a:r>
            <a:r>
              <a:rPr lang="ru-RU" sz="1200" dirty="0" smtClean="0">
                <a:latin typeface="Times New Roman"/>
                <a:ea typeface="Calibri"/>
              </a:rPr>
              <a:t>, без осадков</a:t>
            </a:r>
            <a:r>
              <a:rPr lang="kk-KZ" sz="1200" dirty="0" smtClean="0">
                <a:latin typeface="Times New Roman"/>
                <a:ea typeface="Calibri"/>
              </a:rPr>
              <a:t>. </a:t>
            </a:r>
            <a:r>
              <a:rPr lang="ru-RU" sz="1200" dirty="0" smtClean="0">
                <a:latin typeface="Times New Roman"/>
                <a:ea typeface="Calibri"/>
              </a:rPr>
              <a:t>Ветер северо-восточный</a:t>
            </a:r>
            <a:r>
              <a:rPr lang="kk-KZ" sz="1200" dirty="0" smtClean="0">
                <a:latin typeface="Times New Roman"/>
                <a:ea typeface="Calibri"/>
              </a:rPr>
              <a:t> 9-14, </a:t>
            </a:r>
            <a:r>
              <a:rPr lang="kk-KZ" sz="1200" dirty="0">
                <a:latin typeface="Times New Roman"/>
                <a:ea typeface="Calibri"/>
              </a:rPr>
              <a:t>порывы </a:t>
            </a:r>
            <a:r>
              <a:rPr lang="kk-KZ" sz="1200" dirty="0" smtClean="0">
                <a:latin typeface="Times New Roman"/>
                <a:ea typeface="Calibri"/>
              </a:rPr>
              <a:t>15-20</a:t>
            </a:r>
            <a:r>
              <a:rPr lang="kk-KZ" sz="1200" dirty="0" smtClean="0">
                <a:latin typeface="Times New Roman"/>
                <a:ea typeface="Calibri"/>
              </a:rPr>
              <a:t> 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kk-KZ" sz="1200" dirty="0" smtClean="0">
                <a:latin typeface="Times New Roman"/>
                <a:ea typeface="Calibri"/>
              </a:rPr>
              <a:t>2-4</a:t>
            </a:r>
            <a:r>
              <a:rPr lang="kk-KZ" sz="1200" dirty="0" smtClean="0">
                <a:latin typeface="Times New Roman"/>
                <a:ea typeface="Calibri"/>
              </a:rPr>
              <a:t>,</a:t>
            </a:r>
            <a:r>
              <a:rPr lang="ru-RU" sz="1200" dirty="0" smtClean="0">
                <a:latin typeface="Times New Roman"/>
                <a:ea typeface="Calibri"/>
              </a:rPr>
              <a:t> </a:t>
            </a:r>
            <a:r>
              <a:rPr lang="ru-RU" sz="1200" dirty="0"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latin typeface="Times New Roman"/>
                <a:ea typeface="Calibri"/>
              </a:rPr>
              <a:t>22-24</a:t>
            </a:r>
            <a:r>
              <a:rPr lang="kk-KZ" sz="1200" dirty="0" smtClean="0">
                <a:latin typeface="Times New Roman"/>
                <a:ea typeface="Calibri"/>
              </a:rPr>
              <a:t> </a:t>
            </a:r>
            <a:r>
              <a:rPr lang="kk-KZ" sz="1200" dirty="0">
                <a:latin typeface="Times New Roman"/>
                <a:ea typeface="Calibri"/>
              </a:rPr>
              <a:t>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06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северо-восточный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1060338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14715</TotalTime>
  <Words>569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3010</cp:revision>
  <cp:lastPrinted>2023-01-18T06:16:28Z</cp:lastPrinted>
  <dcterms:created xsi:type="dcterms:W3CDTF">2018-03-27T06:03:00Z</dcterms:created>
  <dcterms:modified xsi:type="dcterms:W3CDTF">2023-05-05T05:32:01Z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