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51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89410483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№125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мая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5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6 мая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5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6 мая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Небольшая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восточный, северо-восточный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5-10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20-22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7 мая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6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7 мая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Небольшая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3-8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3-5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9804013"/>
              </p:ext>
            </p:extLst>
          </p:nvPr>
        </p:nvGraphicFramePr>
        <p:xfrm>
          <a:off x="4953000" y="4149080"/>
          <a:ext cx="4643470" cy="22508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4746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1699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2454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Грязнова А.О</a:t>
            </a:r>
            <a:r>
              <a:rPr lang="kk-KZ" altLang="ru-RU" sz="11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16029</TotalTime>
  <Words>601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2776</cp:revision>
  <cp:lastPrinted>2021-07-01T03:56:27Z</cp:lastPrinted>
  <dcterms:created xsi:type="dcterms:W3CDTF">2018-03-27T06:03:00Z</dcterms:created>
  <dcterms:modified xsi:type="dcterms:W3CDTF">2023-05-05T05:47:31Z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