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ECFEDD9-6D00-4A6C-A140-329377AF556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0C497-FFC4-4FB5-84E0-D55B1E35F0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13442-4AE3-49E3-AB7A-4AF8CFD7F0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38602-A704-4FFB-90E5-BA334A72B6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3B54C-3826-4221-BEF7-82C6D1A263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EFF90-6F92-415C-A13E-E171D796D7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7D9CD-0832-41E9-A253-E3E37E83EB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322A5-9438-4206-9628-0921BA53FD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DF731-0025-461B-8F67-C9CBF28A65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84EAF-2116-4585-AB11-1BCC671119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BCA6D-24B1-4AD0-B3CF-1227D8EA97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FF392-ACF6-493D-BE4F-5FAA4DDE24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FBCC734-0E3D-47BF-9DB0-1ACF5CEE36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125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05 мая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15888"/>
            <a:ext cx="4824412" cy="16906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на 06 мая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05 мая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06 мая</a:t>
            </a:r>
            <a:endParaRPr lang="ru-RU" sz="11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</a:t>
            </a:r>
            <a:r>
              <a:rPr lang="kk-KZ">
                <a:solidFill>
                  <a:schemeClr val="tx1"/>
                </a:solidFill>
              </a:rPr>
              <a:t>Ветер 0-5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1-3, </a:t>
            </a:r>
            <a:r>
              <a:rPr lang="ru-RU">
                <a:solidFill>
                  <a:schemeClr val="tx1"/>
                </a:solidFill>
              </a:rPr>
              <a:t> днем </a:t>
            </a:r>
            <a:r>
              <a:rPr lang="kk-KZ">
                <a:solidFill>
                  <a:schemeClr val="tx1"/>
                </a:solidFill>
              </a:rPr>
              <a:t>17-19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just">
              <a:buFont typeface="Arial" charset="0"/>
              <a:buNone/>
            </a:pPr>
            <a:endParaRPr lang="ru-RU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07 мая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06 мая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07 мая</a:t>
            </a:r>
          </a:p>
          <a:p>
            <a:r>
              <a:rPr lang="ru-RU">
                <a:solidFill>
                  <a:schemeClr val="tx1"/>
                </a:solidFill>
              </a:rPr>
              <a:t>Ясно. Ветер 0-5 м/с. Температура воздуха ночью 6-8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06 мая, ночью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7 мая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повышенный</a:t>
            </a:r>
            <a:r>
              <a:rPr lang="ru-RU"/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05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90738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2443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256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15994</TotalTime>
  <Words>548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3307</cp:revision>
  <cp:lastPrinted>2021-07-01T09:11:30Z</cp:lastPrinted>
  <dcterms:created xsi:type="dcterms:W3CDTF">2018-03-27T06:03:00Z</dcterms:created>
  <dcterms:modified xsi:type="dcterms:W3CDTF">2023-05-05T07:20:00Z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