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546934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4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Малооблачно, без осадков. Ветер западный, северо-западный 5-10 м/с. Температура воздуха ночью 4-6, днем 25-27 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07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5-10 м/с. Температура воздуха ночью 5-7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мая, ночью 07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524467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22279</TotalTime>
  <Words>654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3644</cp:revision>
  <cp:lastPrinted>2021-11-30T05:55:24Z</cp:lastPrinted>
  <dcterms:created xsi:type="dcterms:W3CDTF">2018-03-27T06:03:00Z</dcterms:created>
  <dcterms:modified xsi:type="dcterms:W3CDTF">2023-05-05T06:43:14Z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