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26742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389293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      Переменная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во второй половине дня кратковременный дождь, гроза.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восточный 8-13, порывы 15-20, ночью временами 23 м/с. Температура воздуха ночью 8-10, днем 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- 22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восточный 8-13,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при грозе порывы 15-20 м/с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13271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2724</cp:revision>
  <cp:lastPrinted>2021-07-01T03:56:27Z</cp:lastPrinted>
  <dcterms:created xsi:type="dcterms:W3CDTF">2018-03-27T06:03:00Z</dcterms:created>
  <dcterms:modified xsi:type="dcterms:W3CDTF">2023-05-05T07:00:27Z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