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9880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33448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юго-западный 5-10 м/с. Температура воздуха ночью 11-13,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3-8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Тайманов А.Б.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18327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2736</cp:revision>
  <cp:lastPrinted>2021-10-15T03:50:29Z</cp:lastPrinted>
  <dcterms:created xsi:type="dcterms:W3CDTF">2018-03-27T06:03:00Z</dcterms:created>
  <dcterms:modified xsi:type="dcterms:W3CDTF">2023-05-05T06:41:04Z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