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A556C4D-91D4-4B0D-8621-1EFE6056C2D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229495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D1333-1D45-4204-893C-F0805F55FD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448C5-5383-463D-B7A4-7A0E4B363A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D3EA9-7F15-48ED-922A-D9CCD28D10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40C5F-F731-414C-9395-CDACB557B5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32844-5120-4662-906E-73D3B27592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40884-581E-4F1D-A9EF-53A0CED8C6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47D4A-3C7E-4ADB-A6CA-6246EFF851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F4C97-8722-4E79-B76F-750FF2D780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DCCE8-EB8A-44FB-90E9-ED83D7F3A9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220D8-EF23-40A0-869A-2ADE408FCB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81720-C541-431A-B9B1-421EB3D393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7292B90-4E21-4D72-97F9-2BE0F69458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04 мая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187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05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04 мая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05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kk-KZ" dirty="0" smtClean="0">
                <a:solidFill>
                  <a:schemeClr val="tx1"/>
                </a:solidFill>
              </a:rPr>
              <a:t>Северо-восточный 2-7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0-2 тепла</a:t>
            </a:r>
            <a:r>
              <a:rPr lang="ru-RU" dirty="0">
                <a:solidFill>
                  <a:schemeClr val="tx1"/>
                </a:solidFill>
              </a:rPr>
              <a:t>,</a:t>
            </a:r>
            <a:r>
              <a:rPr lang="kk-KZ" dirty="0">
                <a:solidFill>
                  <a:schemeClr val="tx1"/>
                </a:solidFill>
              </a:rPr>
              <a:t> на поверхности почвы заморозки 1-3 градуса, </a:t>
            </a:r>
            <a:r>
              <a:rPr lang="ru-RU" dirty="0">
                <a:solidFill>
                  <a:schemeClr val="tx1"/>
                </a:solidFill>
              </a:rPr>
              <a:t> днем </a:t>
            </a:r>
            <a:r>
              <a:rPr lang="kk-KZ" dirty="0" smtClean="0">
                <a:solidFill>
                  <a:schemeClr val="tx1"/>
                </a:solidFill>
              </a:rPr>
              <a:t>12-14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06 мая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05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06 мая</a:t>
            </a:r>
          </a:p>
          <a:p>
            <a:r>
              <a:rPr lang="ru-RU" dirty="0">
                <a:solidFill>
                  <a:schemeClr val="tx1"/>
                </a:solidFill>
              </a:rPr>
              <a:t>Переменная облачность, без осадков. Ветер северо-восточный 2-7 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2-4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05 мая,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6 мая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повышенный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04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254446"/>
              </p:ext>
            </p:extLst>
          </p:nvPr>
        </p:nvGraphicFramePr>
        <p:xfrm>
          <a:off x="5026025" y="4302125"/>
          <a:ext cx="4684713" cy="209042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1217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15989</TotalTime>
  <Words>762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3304</cp:revision>
  <cp:lastPrinted>2021-07-01T09:11:30Z</cp:lastPrinted>
  <dcterms:created xsi:type="dcterms:W3CDTF">2018-03-27T06:03:00Z</dcterms:created>
  <dcterms:modified xsi:type="dcterms:W3CDTF">2023-05-04T06:41:17Z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