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01772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04 мая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Ветер север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о-восточный 9-14, порывы 15-20, утром и днем временами 25 м/с.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Температура воздуха ночью 0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-2,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 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18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-20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тепл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а.</a:t>
            </a:r>
            <a:r>
              <a:rPr lang="kk-KZ" sz="1200" b="1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95143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</a:t>
            </a:r>
            <a:r>
              <a:rPr lang="ru-RU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14715</TotalTime>
  <Words>576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3009</cp:revision>
  <cp:lastPrinted>2023-05-04T05:12:31Z</cp:lastPrinted>
  <dcterms:created xsi:type="dcterms:W3CDTF">2018-03-27T06:03:00Z</dcterms:created>
  <dcterms:modified xsi:type="dcterms:W3CDTF">2023-05-04T05:13:07Z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