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004441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мая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823905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3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ный, северный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84625" y="220899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84625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20829</TotalTime>
  <Words>650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2923</cp:revision>
  <cp:lastPrinted>2021-10-18T15:52:53Z</cp:lastPrinted>
  <dcterms:created xsi:type="dcterms:W3CDTF">2018-03-27T06:03:00Z</dcterms:created>
  <dcterms:modified xsi:type="dcterms:W3CDTF">2023-05-04T06:23:39Z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