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78865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4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Малооблачно, без осадков. Ветер юго-западный, западный 5-10 м/с. Температура воздуха ночью 1-3,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06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северо-восточный 5-10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8643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3640</cp:revision>
  <cp:lastPrinted>2021-11-30T05:55:24Z</cp:lastPrinted>
  <dcterms:created xsi:type="dcterms:W3CDTF">2018-03-27T06:03:00Z</dcterms:created>
  <dcterms:modified xsi:type="dcterms:W3CDTF">2023-05-04T07:33:08Z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