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07409250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мая по 21 ч. 05 мая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Ветер юго-западный 9-14, днем порывы 15-20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6-8,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23-25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мая по 09 ч. 06 мая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4-6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14217</TotalTime>
  <Words>591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3108</cp:revision>
  <cp:lastPrinted>2021-07-01T03:56:27Z</cp:lastPrinted>
  <dcterms:created xsi:type="dcterms:W3CDTF">2018-03-27T06:03:00Z</dcterms:created>
  <dcterms:modified xsi:type="dcterms:W3CDTF">2023-05-04T06:07:40Z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