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25425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03 мая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 smtClean="0">
                <a:latin typeface="Times New Roman"/>
                <a:ea typeface="Calibri"/>
              </a:rPr>
              <a:t>без осадков. </a:t>
            </a:r>
            <a:r>
              <a:rPr lang="ru-RU" sz="1200" dirty="0" smtClean="0">
                <a:latin typeface="Times New Roman"/>
                <a:ea typeface="Calibri"/>
              </a:rPr>
              <a:t>Ветер север</a:t>
            </a:r>
            <a:r>
              <a:rPr lang="kk-KZ" sz="1200" dirty="0" smtClean="0">
                <a:latin typeface="Times New Roman"/>
                <a:ea typeface="Calibri"/>
              </a:rPr>
              <a:t>о-восточный 9-14, </a:t>
            </a:r>
            <a:r>
              <a:rPr lang="kk-KZ" sz="1200" dirty="0">
                <a:latin typeface="Times New Roman"/>
                <a:ea typeface="Calibri"/>
              </a:rPr>
              <a:t>порывы </a:t>
            </a:r>
            <a:r>
              <a:rPr lang="kk-KZ" sz="1200" dirty="0" smtClean="0">
                <a:latin typeface="Times New Roman"/>
                <a:ea typeface="Calibri"/>
              </a:rPr>
              <a:t>15-20, утром и днем временами 25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ru-RU" sz="1200" dirty="0" smtClean="0">
                <a:latin typeface="Times New Roman"/>
                <a:ea typeface="Calibri"/>
              </a:rPr>
              <a:t>0</a:t>
            </a:r>
            <a:r>
              <a:rPr lang="kk-KZ" sz="1200" dirty="0" smtClean="0">
                <a:latin typeface="Times New Roman"/>
                <a:ea typeface="Calibri"/>
              </a:rPr>
              <a:t>-2,</a:t>
            </a:r>
            <a:r>
              <a:rPr lang="ru-RU" sz="1200" dirty="0" smtClean="0">
                <a:latin typeface="Times New Roman"/>
                <a:ea typeface="Calibri"/>
              </a:rPr>
              <a:t>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1</a:t>
            </a:r>
            <a:r>
              <a:rPr lang="kk-KZ" sz="1200" dirty="0" smtClean="0">
                <a:latin typeface="Times New Roman"/>
                <a:ea typeface="Calibri"/>
              </a:rPr>
              <a:t>5-17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</a:t>
            </a:r>
            <a:r>
              <a:rPr lang="kk-KZ" sz="12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9-14, </a:t>
            </a:r>
            <a:r>
              <a:rPr lang="kk-KZ" sz="12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порывы 15-20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28424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Баймбетова С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14721</TotalTime>
  <Words>578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3010</cp:revision>
  <cp:lastPrinted>2023-05-03T05:55:17Z</cp:lastPrinted>
  <dcterms:created xsi:type="dcterms:W3CDTF">2018-03-27T06:03:00Z</dcterms:created>
  <dcterms:modified xsi:type="dcterms:W3CDTF">2023-05-03T06:01:31Z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