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921334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4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северо-западный 7-12 м/с. Температура воздуха ночью 1-3 мороза, днем 16-18 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05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западный 7-12 м/с. Температура воздуха ночью 1-3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726182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22110</TotalTime>
  <Words>655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3635</cp:revision>
  <cp:lastPrinted>2021-11-30T05:55:24Z</cp:lastPrinted>
  <dcterms:created xsi:type="dcterms:W3CDTF">2018-03-27T06:03:00Z</dcterms:created>
  <dcterms:modified xsi:type="dcterms:W3CDTF">2023-05-03T06:04:05Z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