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149E7A7-F1BA-4C74-BA78-400DF831ACD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8EB8B0-9841-4D67-B20C-D1904276AB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C5E28C-7811-44E4-B3B8-8A921264A0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22AC9-0272-47D1-A749-CE099E7EF2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71B2F-B36F-4409-B8B4-42DA2BDCEC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D4A2B-6B50-4D8C-9874-6DBC8B3125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57666E-1A16-4E33-B3BC-102A60A376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F170C-78AE-4230-93E3-FF42D8B4E6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C6244-42A7-420F-BC65-C8E6906B1A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64B6D-5080-47DC-B59E-8C6F25E1F6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40EC6-DD34-4C50-9C66-A6F787344B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FCC8DA-3981-4A59-BB2A-9F711F6613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0C3D6B9-D6E1-43F6-BE02-DAA8737630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123</a:t>
            </a:r>
            <a:endParaRPr lang="ru-RU" altLang="zh-CN" sz="1600" b="1" i="1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</a:rPr>
              <a:t>03 мая 2023 года</a:t>
            </a:r>
            <a:endParaRPr lang="zh-CN" b="1" i="1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115888"/>
            <a:ext cx="4824412" cy="1873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на 04 мая</a:t>
            </a:r>
          </a:p>
          <a:p>
            <a:pPr algn="ctr"/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03 мая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04 мая</a:t>
            </a:r>
            <a:endParaRPr lang="ru-RU" sz="1100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без осадков</a:t>
            </a:r>
            <a:r>
              <a:rPr lang="ru-RU">
                <a:solidFill>
                  <a:schemeClr val="tx1"/>
                </a:solidFill>
              </a:rPr>
              <a:t>. Ветер 0-5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0-2 тепла</a:t>
            </a:r>
            <a:r>
              <a:rPr lang="ru-RU">
                <a:solidFill>
                  <a:schemeClr val="tx1"/>
                </a:solidFill>
              </a:rPr>
              <a:t>,</a:t>
            </a:r>
            <a:r>
              <a:rPr lang="kk-KZ">
                <a:solidFill>
                  <a:schemeClr val="tx1"/>
                </a:solidFill>
              </a:rPr>
              <a:t> на поверхности почвы заморозки 1-3 градуса, </a:t>
            </a:r>
            <a:r>
              <a:rPr lang="ru-RU">
                <a:solidFill>
                  <a:schemeClr val="tx1"/>
                </a:solidFill>
              </a:rPr>
              <a:t> днем </a:t>
            </a:r>
            <a:r>
              <a:rPr lang="kk-KZ">
                <a:solidFill>
                  <a:schemeClr val="tx1"/>
                </a:solidFill>
              </a:rPr>
              <a:t>10-12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на ночь 05 мая</a:t>
            </a: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21 ч. 04 мая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05 мая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 облачность, без осадков. Ветер северо-восточный 2-7 м/с. Температура воздуха ночью 0-2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04 мая, ночью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0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5 мая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повышенный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03 мая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302125"/>
          <a:ext cx="4684713" cy="2090738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</a:t>
                      </a: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2433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522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173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Медеуова Г.А.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15986</TotalTime>
  <Words>560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3300</cp:revision>
  <cp:lastPrinted>2021-07-01T09:11:30Z</cp:lastPrinted>
  <dcterms:created xsi:type="dcterms:W3CDTF">2018-03-27T06:03:00Z</dcterms:created>
  <dcterms:modified xsi:type="dcterms:W3CDTF">2023-05-03T06:40:51Z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