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235388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03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323670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3856" y="337526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18054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2704</cp:revision>
  <cp:lastPrinted>2021-10-14T11:15:53Z</cp:lastPrinted>
  <dcterms:created xsi:type="dcterms:W3CDTF">2018-03-27T06:03:00Z</dcterms:created>
  <dcterms:modified xsi:type="dcterms:W3CDTF">2023-05-03T05:59:29Z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