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580755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северо-восточный 9-14 м/с. Температура воздуха ночью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3-5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градусов, днем 12-14 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04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7-12 м/с. Температура воздуха ночью заморозки 1-3 градусов.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мая, ночью 04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172281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22096</TotalTime>
  <Words>657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3632</cp:revision>
  <cp:lastPrinted>2021-11-30T05:55:24Z</cp:lastPrinted>
  <dcterms:created xsi:type="dcterms:W3CDTF">2018-03-27T06:03:00Z</dcterms:created>
  <dcterms:modified xsi:type="dcterms:W3CDTF">2023-05-02T06:14:34Z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