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51768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9-14, порывы 15-20, утром и днем временами 25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3-5,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16-18 тепл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а.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8117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қызы Н.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14712</TotalTime>
  <Words>615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3010</cp:revision>
  <cp:lastPrinted>2023-05-02T05:55:55Z</cp:lastPrinted>
  <dcterms:created xsi:type="dcterms:W3CDTF">2018-03-27T06:03:00Z</dcterms:created>
  <dcterms:modified xsi:type="dcterms:W3CDTF">2023-05-02T05:56:06Z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