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90" y="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30745915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122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мая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мая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02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03 мая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3-8 м/с. Температура воздуха ночью заморозки 1-3 градуса, днем 17-19 тепла.</a:t>
            </a:r>
          </a:p>
          <a:p>
            <a:pPr lvl="0" algn="ctr"/>
            <a:endParaRPr lang="ru-RU" sz="1200" b="1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мая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03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04 мая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3-5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02 мая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2289413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54507" y="236971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15392</TotalTime>
  <Words>605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2657</cp:revision>
  <cp:lastPrinted>2021-07-01T03:56:27Z</cp:lastPrinted>
  <dcterms:created xsi:type="dcterms:W3CDTF">2018-03-27T06:03:00Z</dcterms:created>
  <dcterms:modified xsi:type="dcterms:W3CDTF">2023-05-02T06:36:14Z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