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7" d="100"/>
          <a:sy n="97" d="100"/>
        </p:scale>
        <p:origin x="432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85625427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№122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мая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6" y="380411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02 мая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33236706"/>
              </p:ext>
            </p:extLst>
          </p:nvPr>
        </p:nvGraphicFramePr>
        <p:xfrm>
          <a:off x="5019694" y="425346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0,024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5-10, днем порывы 15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4-6°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мороза, 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9-11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</a:p>
          <a:p>
            <a:pPr lvl="0" indent="177800" algn="just">
              <a:defRPr/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северо-восточный 7-12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1-3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13109" y="2525863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4983856" y="3375260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1298" y="59726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Махсутова А.Р.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Л.В.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18051</TotalTime>
  <Words>595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2701</cp:revision>
  <cp:lastPrinted>2021-10-14T11:15:53Z</cp:lastPrinted>
  <dcterms:created xsi:type="dcterms:W3CDTF">2018-03-27T06:03:00Z</dcterms:created>
  <dcterms:modified xsi:type="dcterms:W3CDTF">2023-05-02T07:10:21Z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