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6" d="100"/>
          <a:sy n="106" d="100"/>
        </p:scale>
        <p:origin x="120" y="24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62460663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мая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5251347"/>
              </p:ext>
            </p:extLst>
          </p:nvPr>
        </p:nvGraphicFramePr>
        <p:xfrm>
          <a:off x="5007188" y="4021384"/>
          <a:ext cx="4667576" cy="21001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599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3254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1882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0.376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19" y="3569183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мая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2000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 мая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02 мая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03 мая 2023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блачно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, ночью дождь, временами сильный, гроза. Ветер северо-западный 9-14, порывы 15-20 м/с. Температура воздуха ночью 11-13, днем 16-18 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03 мая 2023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04 мая 2023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западный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9-14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8-10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./Догарова Г.Е.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18018</TotalTime>
  <Words>542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2727</cp:revision>
  <cp:lastPrinted>2021-10-15T03:50:29Z</cp:lastPrinted>
  <dcterms:created xsi:type="dcterms:W3CDTF">2018-03-27T06:03:00Z</dcterms:created>
  <dcterms:modified xsi:type="dcterms:W3CDTF">2023-05-02T07:13:03Z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