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8991" autoAdjust="0"/>
    <p:restoredTop sz="94660"/>
  </p:normalViewPr>
  <p:slideViewPr>
    <p:cSldViewPr showGuides="1">
      <p:cViewPr>
        <p:scale>
          <a:sx n="100" d="100"/>
          <a:sy n="100" d="100"/>
        </p:scale>
        <p:origin x="-474" y="-32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28330950"/>
              </p:ext>
            </p:extLst>
          </p:nvPr>
        </p:nvGraphicFramePr>
        <p:xfrm>
          <a:off x="5019674" y="3986763"/>
          <a:ext cx="4693126" cy="2540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1118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мая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9875" algn="just">
              <a:defRPr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туман. Ветер южный, юго-восточный ночью 2-7, днем 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18-20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мая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indent="2667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</a:t>
            </a:r>
            <a:r>
              <a:rPr lang="ru-RU" sz="12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1-3 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Смирнягина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14203</TotalTime>
  <Words>595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3092</cp:revision>
  <cp:lastPrinted>2021-07-01T03:56:27Z</cp:lastPrinted>
  <dcterms:created xsi:type="dcterms:W3CDTF">2018-03-27T06:03:00Z</dcterms:created>
  <dcterms:modified xsi:type="dcterms:W3CDTF">2023-05-02T07:21:31Z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