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7143167-810C-4313-ABBA-E5E1F9EB2EB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063412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CC883-D91B-415C-817E-2A95C9E367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F410E-2F7A-4FAB-A5F0-F5556C4C5D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AF73-F98C-472E-AA53-4E97666FE6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8055E-57C5-49BC-AD0E-B839060F56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5C26F-A907-47BA-8188-E5D80C8C85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E32C3-5E66-44FD-B621-95411E5096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5DA23-5524-407B-A78E-43B06215A6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EDA3A-AE7A-4E8F-BA62-3998C9C796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92BA1-1BE1-4C93-BD95-5BD5F5424D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272A9-FE6A-490B-8D36-AFFD327E3C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A36DC-D1E2-406F-9B21-B71C0FBE4A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240BAB0-B566-43D3-B402-F3705F81F0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02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631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03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02 мая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03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sz="1100" dirty="0">
                <a:solidFill>
                  <a:schemeClr val="tx1"/>
                </a:solidFill>
                <a:cs typeface="宋体"/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3-5,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04 мая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03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04 мая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 облачность, без осадков. Ветер северо-восточный 2-7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03 мая,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4 мая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100709"/>
              </p:ext>
            </p:extLst>
          </p:nvPr>
        </p:nvGraphicFramePr>
        <p:xfrm>
          <a:off x="5026025" y="4302125"/>
          <a:ext cx="4684713" cy="209042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15979</TotalTime>
  <Words>758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3296</cp:revision>
  <cp:lastPrinted>2021-07-01T09:11:30Z</cp:lastPrinted>
  <dcterms:created xsi:type="dcterms:W3CDTF">2018-03-27T06:03:00Z</dcterms:created>
  <dcterms:modified xsi:type="dcterms:W3CDTF">2023-05-02T06:24:53Z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