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04474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19816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ночью осадки (дождь, снег), 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днем порывы 15-18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462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20807</TotalTime>
  <Words>660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2913</cp:revision>
  <cp:lastPrinted>2021-10-18T15:52:53Z</cp:lastPrinted>
  <dcterms:created xsi:type="dcterms:W3CDTF">2018-03-27T06:03:00Z</dcterms:created>
  <dcterms:modified xsi:type="dcterms:W3CDTF">2023-05-01T07:17:20Z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