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307747286"/>
              </p:ext>
            </p:extLst>
          </p:nvPr>
        </p:nvGraphicFramePr>
        <p:xfrm>
          <a:off x="309530" y="2428868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№121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zh-CN" sz="14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1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954933914"/>
              </p:ext>
            </p:extLst>
          </p:nvPr>
        </p:nvGraphicFramePr>
        <p:xfrm>
          <a:off x="4993576" y="4733142"/>
          <a:ext cx="4691064" cy="15934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63866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769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633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мая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Ясно</a:t>
            </a:r>
            <a:r>
              <a:rPr lang="ru-RU" sz="1200" dirty="0" smtClean="0">
                <a:latin typeface="Times New Roman"/>
                <a:ea typeface="Times New Roman"/>
              </a:rPr>
              <a:t>. Днем пыльная буря. Ветер </a:t>
            </a:r>
            <a:r>
              <a:rPr lang="kk-KZ" sz="1200" dirty="0" smtClean="0">
                <a:latin typeface="Times New Roman"/>
                <a:ea typeface="Times New Roman"/>
              </a:rPr>
              <a:t>северо-</a:t>
            </a:r>
            <a:r>
              <a:rPr lang="ru-RU" sz="1200" dirty="0" smtClean="0">
                <a:latin typeface="Times New Roman"/>
                <a:ea typeface="Times New Roman"/>
              </a:rPr>
              <a:t>восточный ночью 9-14</a:t>
            </a:r>
            <a:r>
              <a:rPr lang="kk-KZ" sz="1200" dirty="0" smtClean="0">
                <a:latin typeface="Times New Roman"/>
                <a:ea typeface="Times New Roman"/>
              </a:rPr>
              <a:t>, днем 15-20 </a:t>
            </a:r>
            <a:r>
              <a:rPr lang="ru-RU" sz="1200" dirty="0" smtClean="0">
                <a:latin typeface="Times New Roman"/>
                <a:ea typeface="Times New Roman"/>
              </a:rPr>
              <a:t>м/с. Температура воздуха ночью </a:t>
            </a:r>
            <a:r>
              <a:rPr lang="kk-KZ" sz="1200" dirty="0" smtClean="0">
                <a:latin typeface="Times New Roman"/>
                <a:ea typeface="Times New Roman"/>
              </a:rPr>
              <a:t>13-15</a:t>
            </a:r>
            <a:r>
              <a:rPr lang="ru-RU" sz="1200" dirty="0" smtClean="0">
                <a:latin typeface="Times New Roman"/>
                <a:ea typeface="Times New Roman"/>
              </a:rPr>
              <a:t>, днем 26-28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03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Ясно</a:t>
            </a:r>
            <a:r>
              <a:rPr lang="ru-RU" sz="1200" smtClean="0">
                <a:latin typeface="Times New Roman"/>
                <a:ea typeface="Times New Roman"/>
              </a:rPr>
              <a:t>. </a:t>
            </a:r>
            <a:r>
              <a:rPr lang="ru-RU" sz="1200" smtClean="0">
                <a:latin typeface="Times New Roman"/>
                <a:ea typeface="Times New Roman"/>
              </a:rPr>
              <a:t>Ветер </a:t>
            </a:r>
            <a:r>
              <a:rPr lang="kk-KZ" sz="1200" dirty="0" smtClean="0">
                <a:latin typeface="Times New Roman"/>
                <a:ea typeface="Times New Roman"/>
              </a:rPr>
              <a:t>северо-</a:t>
            </a:r>
            <a:r>
              <a:rPr lang="ru-RU" sz="1200" dirty="0" smtClean="0">
                <a:latin typeface="Times New Roman"/>
                <a:ea typeface="Times New Roman"/>
              </a:rPr>
              <a:t>восточный </a:t>
            </a:r>
            <a:r>
              <a:rPr lang="ru-RU" sz="1200" dirty="0" smtClean="0">
                <a:latin typeface="Times New Roman"/>
                <a:ea typeface="Times New Roman"/>
              </a:rPr>
              <a:t>9-14 м/с</a:t>
            </a:r>
            <a:r>
              <a:rPr lang="ru-RU" sz="1200" dirty="0" smtClean="0">
                <a:latin typeface="Times New Roman"/>
                <a:ea typeface="Times New Roman"/>
              </a:rPr>
              <a:t>. Температура воздуха ночью </a:t>
            </a:r>
            <a:r>
              <a:rPr lang="kk-KZ" sz="1200" dirty="0" smtClean="0">
                <a:latin typeface="Times New Roman"/>
                <a:ea typeface="Times New Roman"/>
              </a:rPr>
              <a:t>8-10</a:t>
            </a:r>
            <a:r>
              <a:rPr lang="ru-RU" sz="1200" dirty="0" smtClean="0">
                <a:latin typeface="Times New Roman"/>
                <a:ea typeface="Times New Roman"/>
              </a:rPr>
              <a:t> </a:t>
            </a:r>
            <a:r>
              <a:rPr lang="ru-RU" sz="1200" dirty="0" smtClean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643314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Садуакасов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М.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14799</TotalTime>
  <Words>584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2602</cp:revision>
  <cp:lastPrinted>2021-07-01T03:56:27Z</cp:lastPrinted>
  <dcterms:created xsi:type="dcterms:W3CDTF">2018-03-27T06:03:00Z</dcterms:created>
  <dcterms:modified xsi:type="dcterms:W3CDTF">2023-05-01T08:08:36Z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