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 Ветер восточный, юго-восточный 8-13 м/с. Температура воздуха ночью  8-10,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7-12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3863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192880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03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Снигирева Н.Г./Проненко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3022</cp:revision>
  <cp:lastPrinted>2021-02-03T11:37:00Z</cp:lastPrinted>
  <dcterms:created xsi:type="dcterms:W3CDTF">2018-03-27T06:03:00Z</dcterms:created>
  <dcterms:modified xsi:type="dcterms:W3CDTF">2023-05-01T06:17:37Z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