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10586084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7-12 м/с.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заморозки 2-4 градуса, днем 14-16 тепла.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южный, юго-западный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заморозки1-3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градуса.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14209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3100</cp:revision>
  <cp:lastPrinted>2021-07-01T03:56:27Z</cp:lastPrinted>
  <dcterms:created xsi:type="dcterms:W3CDTF">2018-03-27T06:03:00Z</dcterms:created>
  <dcterms:modified xsi:type="dcterms:W3CDTF">2023-05-01T08:11:59Z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