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22409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 мая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</a:rPr>
              <a:t>П</a:t>
            </a:r>
            <a:r>
              <a:rPr lang="kk-KZ" sz="1200" dirty="0">
                <a:latin typeface="Times New Roman"/>
                <a:ea typeface="Calibri"/>
              </a:rPr>
              <a:t>еременная облачность</a:t>
            </a:r>
            <a:r>
              <a:rPr lang="ru-RU" sz="1200" dirty="0" smtClean="0">
                <a:latin typeface="Times New Roman"/>
                <a:ea typeface="Calibri"/>
              </a:rPr>
              <a:t>, без осадков</a:t>
            </a:r>
            <a:r>
              <a:rPr lang="kk-KZ" sz="1200" dirty="0" smtClean="0">
                <a:latin typeface="Times New Roman"/>
                <a:ea typeface="Calibri"/>
              </a:rPr>
              <a:t>. </a:t>
            </a:r>
            <a:r>
              <a:rPr lang="ru-RU" sz="1200" dirty="0" smtClean="0">
                <a:latin typeface="Times New Roman"/>
                <a:ea typeface="Calibri"/>
              </a:rPr>
              <a:t>Ветер северо-восточный </a:t>
            </a:r>
            <a:r>
              <a:rPr lang="kk-KZ" sz="1200" dirty="0" smtClean="0">
                <a:latin typeface="Times New Roman"/>
                <a:ea typeface="Calibri"/>
              </a:rPr>
              <a:t>15-20 </a:t>
            </a:r>
            <a:r>
              <a:rPr lang="kk-KZ" sz="1200" dirty="0">
                <a:latin typeface="Times New Roman"/>
                <a:ea typeface="Calibri"/>
              </a:rPr>
              <a:t>м/с, </a:t>
            </a:r>
            <a:r>
              <a:rPr lang="kk-KZ" sz="1200" dirty="0" smtClean="0">
                <a:latin typeface="Times New Roman"/>
                <a:ea typeface="Calibri"/>
              </a:rPr>
              <a:t>утром и днем порывы 25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 smtClean="0">
                <a:latin typeface="Times New Roman"/>
                <a:ea typeface="Calibri"/>
              </a:rPr>
              <a:t>7-9</a:t>
            </a:r>
            <a:r>
              <a:rPr lang="kk-KZ" sz="1200" dirty="0" smtClean="0">
                <a:latin typeface="Times New Roman"/>
                <a:ea typeface="Calibri"/>
              </a:rPr>
              <a:t>,</a:t>
            </a:r>
            <a:r>
              <a:rPr lang="ru-RU" sz="1200" dirty="0" smtClean="0">
                <a:latin typeface="Times New Roman"/>
                <a:ea typeface="Calibri"/>
              </a:rPr>
              <a:t>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latin typeface="Times New Roman"/>
                <a:ea typeface="Calibri"/>
              </a:rPr>
              <a:t>1</a:t>
            </a:r>
            <a:r>
              <a:rPr lang="kk-KZ" sz="1200" dirty="0" smtClean="0">
                <a:latin typeface="Times New Roman"/>
                <a:ea typeface="Calibri"/>
              </a:rPr>
              <a:t>9-21</a:t>
            </a:r>
            <a:r>
              <a:rPr lang="kk-KZ" sz="1200" dirty="0" smtClean="0">
                <a:latin typeface="Times New Roman"/>
                <a:ea typeface="Calibri"/>
              </a:rPr>
              <a:t> </a:t>
            </a:r>
            <a:r>
              <a:rPr lang="kk-KZ" sz="1200" dirty="0">
                <a:latin typeface="Times New Roman"/>
                <a:ea typeface="Calibri"/>
              </a:rPr>
              <a:t>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9-14, порывы 15-20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71333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1617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5,0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itchFamily="18" charset="0"/>
                          <a:cs typeface="Times New Roman" pitchFamily="18" charset="0"/>
                        </a:rPr>
                        <a:t>0,63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14805</TotalTime>
  <Words>574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3007</cp:revision>
  <cp:lastPrinted>2023-01-18T06:16:28Z</cp:lastPrinted>
  <dcterms:created xsi:type="dcterms:W3CDTF">2018-03-27T06:03:00Z</dcterms:created>
  <dcterms:modified xsi:type="dcterms:W3CDTF">2023-05-01T05:47:47Z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