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90964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48623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02 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02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осадки (дождь, снег), днем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7-12,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15-18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1-3° мороза, днем 6-8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9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02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03 мая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-4°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8561" y="235649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18582</TotalTime>
  <Words>612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2744</cp:revision>
  <cp:lastPrinted>2021-07-01T03:56:27Z</cp:lastPrinted>
  <dcterms:created xsi:type="dcterms:W3CDTF">2018-03-27T06:03:00Z</dcterms:created>
  <dcterms:modified xsi:type="dcterms:W3CDTF">2023-05-01T07:13:04Z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