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28292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45297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днем временами сильный, гроза. Ветер северо-западный 9-14 м/с. Температура воздуха ночью 12-14,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сильный, гроза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2727</cp:revision>
  <cp:lastPrinted>2021-10-15T03:50:29Z</cp:lastPrinted>
  <dcterms:created xsi:type="dcterms:W3CDTF">2018-03-27T06:03:00Z</dcterms:created>
  <dcterms:modified xsi:type="dcterms:W3CDTF">2023-05-01T08:00:56Z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