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0441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367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1-3° 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03 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м/с. Температура воздуха 4-6°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2698</cp:revision>
  <cp:lastPrinted>2021-10-14T11:15:53Z</cp:lastPrinted>
  <dcterms:created xsi:type="dcterms:W3CDTF">2018-03-27T06:03:00Z</dcterms:created>
  <dcterms:modified xsi:type="dcterms:W3CDTF">2023-05-01T07:21:36Z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