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766927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01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57928753"/>
              </p:ext>
            </p:extLst>
          </p:nvPr>
        </p:nvGraphicFramePr>
        <p:xfrm>
          <a:off x="5003919" y="3794796"/>
          <a:ext cx="467632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8-13 м/с, днем 15-20,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13249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2725</cp:revision>
  <cp:lastPrinted>2021-07-01T03:56:27Z</cp:lastPrinted>
  <dcterms:created xsi:type="dcterms:W3CDTF">2018-03-27T06:03:00Z</dcterms:created>
  <dcterms:modified xsi:type="dcterms:W3CDTF">2023-05-01T06:24:49Z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