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134EBCC-D599-460F-BB4B-1451E39E587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3EA5E-A267-4F51-A3FC-A4F5BA42A9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313C5-B5B9-4335-AFC0-DEF9ABD8E4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9032D-4860-4B83-B7D0-6A7DF72331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3A3BA-DF7A-4A70-9A92-5E9576F5B7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2FC6E-18EC-4B21-BDFC-7E388039AB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9725B-7E4A-465E-80ED-DA6AED3A89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3F2A5-066F-4A8C-A5CE-EBEB262325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37986-8019-45DC-8ACF-81A18A0846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D807A-5A16-4372-A0C2-1764A8929B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6BF6E-35AC-4E82-9A0D-C7C0301481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484F7-7828-453B-895E-6833FFBB3E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45ADB2-350A-46A4-BF0E-648F647356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01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1631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02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01 мая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02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sz="1100" dirty="0">
                <a:solidFill>
                  <a:schemeClr val="tx1"/>
                </a:solidFill>
                <a:cs typeface="宋体"/>
              </a:rPr>
              <a:t>Переменная облачность, </a:t>
            </a:r>
            <a:r>
              <a:rPr lang="ru-RU" altLang="zh-CN" sz="1100" dirty="0" smtClean="0">
                <a:solidFill>
                  <a:schemeClr val="tx1"/>
                </a:solidFill>
                <a:cs typeface="宋体"/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6-8,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03 мая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02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03 мая</a:t>
            </a:r>
          </a:p>
          <a:p>
            <a:r>
              <a:rPr lang="ru-RU" sz="1100" dirty="0">
                <a:solidFill>
                  <a:schemeClr val="tx1"/>
                </a:solidFill>
              </a:rPr>
              <a:t>Переменная 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2-7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02 мая,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3 мая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пониженный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01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719556"/>
              </p:ext>
            </p:extLst>
          </p:nvPr>
        </p:nvGraphicFramePr>
        <p:xfrm>
          <a:off x="5026025" y="4302125"/>
          <a:ext cx="4684713" cy="209042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1843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0.4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108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108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0.3</a:t>
                      </a:r>
                      <a:endParaRPr kumimoji="0" lang="ru-RU" alt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15976</TotalTime>
  <Words>756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3292</cp:revision>
  <cp:lastPrinted>2021-07-01T09:11:30Z</cp:lastPrinted>
  <dcterms:created xsi:type="dcterms:W3CDTF">2018-03-27T06:03:00Z</dcterms:created>
  <dcterms:modified xsi:type="dcterms:W3CDTF">2023-05-01T06:58:57Z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