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236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452032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северный 9-14 м/с. Температура воздуха ночью заморозки 3-5 градусов,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7-12 м/с. Температура воздуха ночью заморозки 3-5 градусов.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ночью 03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050326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22094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3628</cp:revision>
  <cp:lastPrinted>2021-11-30T05:55:24Z</cp:lastPrinted>
  <dcterms:created xsi:type="dcterms:W3CDTF">2018-03-27T06:03:00Z</dcterms:created>
  <dcterms:modified xsi:type="dcterms:W3CDTF">2023-05-01T05:50:52Z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