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92788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4862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816" y="238859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18584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2023-04-29T06:50:46Z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