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81" d="100"/>
          <a:sy n="81" d="100"/>
        </p:scale>
        <p:origin x="96" y="6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63466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38168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9-14, днем порывы 15-20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 заморозки 1-3 градуса,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11-13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01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заморозки 3-5 градуса.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 ночью 01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353158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22081</TotalTime>
  <Words>661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3622</cp:revision>
  <cp:lastPrinted>2021-11-30T05:55:24Z</cp:lastPrinted>
  <dcterms:created xsi:type="dcterms:W3CDTF">2018-03-27T06:03:00Z</dcterms:created>
  <dcterms:modified xsi:type="dcterms:W3CDTF">2023-04-29T06:54:36Z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