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>
                <a:solidFill>
                  <a:srgbClr val="FF0000"/>
                </a:solidFill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01 мая2023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41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15756</TotalTime>
  <Words>533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3151</cp:revision>
  <cp:lastPrinted>2021-07-01T03:56:27Z</cp:lastPrinted>
  <dcterms:created xsi:type="dcterms:W3CDTF">2018-03-27T06:03:00Z</dcterms:created>
  <dcterms:modified xsi:type="dcterms:W3CDTF">2023-04-29T06:53:49Z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