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0033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68141" y="2139456"/>
            <a:ext cx="475528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91416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8141" y="116407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/>
              <a:t> 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 Ветер юго-восточный с переходом на юго-западный 7-12 м/с. Температура воздуха ночью 18-20, 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038" y="309665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540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2723</cp:revision>
  <cp:lastPrinted>2021-10-15T03:50:29Z</cp:lastPrinted>
  <dcterms:created xsi:type="dcterms:W3CDTF">2018-03-27T06:03:00Z</dcterms:created>
  <dcterms:modified xsi:type="dcterms:W3CDTF">2023-04-29T06:29:15Z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