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1003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1981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660" y="2195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5309" y="312745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20791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2908</cp:revision>
  <cp:lastPrinted>2021-10-18T15:52:53Z</cp:lastPrinted>
  <dcterms:created xsi:type="dcterms:W3CDTF">2018-03-27T06:03:00Z</dcterms:created>
  <dcterms:modified xsi:type="dcterms:W3CDTF">2023-04-29T06:42:35Z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