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81147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северо-восточный, северный ночью 2-7, днем 7-12 м/с. Температура воздуха ночью заморозки 3-5 градусов, днем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северный, северо-восточный 2-7 м/с. Температура воздуха заморозки                                3-5 градусов.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673483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1.097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24438" y="2500307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30 апреля, ночью 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Сайлыбаева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15494</TotalTime>
  <Words>526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2668</cp:revision>
  <cp:lastPrinted>2021-07-01T03:56:27Z</cp:lastPrinted>
  <dcterms:created xsi:type="dcterms:W3CDTF">2018-03-27T06:03:00Z</dcterms:created>
  <dcterms:modified xsi:type="dcterms:W3CDTF">2023-04-29T07:27:29Z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