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21398259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№119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апреля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6" y="380411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29 апреля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33236706"/>
              </p:ext>
            </p:extLst>
          </p:nvPr>
        </p:nvGraphicFramePr>
        <p:xfrm>
          <a:off x="5019694" y="425346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950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дождь.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9-14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5-7°,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13-15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</a:p>
          <a:p>
            <a:pPr lvl="0" indent="177800" algn="just">
              <a:defRPr/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северо-западный 7-12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0-2° мороза.</a:t>
            </a:r>
            <a:endParaRPr lang="ru-RU" sz="1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13109" y="2525863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4983856" y="3375260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1298" y="59726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 Д.А.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М.М.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18044</TotalTime>
  <Words>593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2696</cp:revision>
  <cp:lastPrinted>2021-10-14T11:15:53Z</cp:lastPrinted>
  <dcterms:created xsi:type="dcterms:W3CDTF">2018-03-27T06:03:00Z</dcterms:created>
  <dcterms:modified xsi:type="dcterms:W3CDTF">2023-04-29T06:57:19Z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