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северо-восточный 9-14 м/с. Температура воздуха ночью 16-18, днем 31-33 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северо-восточный 9-14, днем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порывы 17 м/с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2617</cp:revision>
  <cp:lastPrinted>2021-07-01T03:56:27Z</cp:lastPrinted>
  <dcterms:created xsi:type="dcterms:W3CDTF">2018-03-27T06:03:00Z</dcterms:created>
  <dcterms:modified xsi:type="dcterms:W3CDTF">2023-04-29T05:59:43Z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